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0FE46-0051-14C7-4AB0-C02BE0B89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CD85A66-B2C8-948E-26D1-550408F07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1A2B90-C244-1B14-7A8C-43526C6D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EA276D9-DB8E-CC80-357E-FE814200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A718FC-0176-1C9D-93F5-89860300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765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62A4E-192A-5226-E663-0444A1B49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FB76D04-AA45-265D-8B38-59B9BFB0A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64ABC1-7AEF-EF2B-74AF-EC41FB99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0886C4-7F88-7491-7622-56A5FB25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D6DB56-1052-53FE-34AD-D3B75808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91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E0D75AA-A70C-8AF9-F1E3-0E5C43AAA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6E88BEF-C019-AD8D-F2DE-4A8325E6B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764A5C-0C51-9E54-BBF3-1F18C65D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50280A-8B21-2FEE-E4AD-CF5B9B31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4A6461-10D7-6BC4-1F57-43DC8E87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72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C0C64-B8F5-5BE5-382B-C287F97A1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E1CD5D-DE92-69FE-3977-A40302F2E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4D40E0-019E-D311-94A1-581A262E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5A5436-49DA-42C3-5B1B-047246AA8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BB9123-88C9-2CF8-20AD-FEF01D03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675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491B6-CAF3-AFA0-A3EB-B425E84C7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7DA3F4-2E95-A2EF-00E8-7E41188FE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44940E-3403-0327-EFC1-210DFB3A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DFBC2F2-DE42-224C-111A-7FEB509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F0C87C-940F-455F-244C-FBC31203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267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E8C47-00BC-678B-2726-61235AD1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26671D-E575-106F-D5C3-56F0B508F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1EE9A12-680E-6555-29EF-082ED0DDA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28EBDD9-894B-D961-E7DF-636CD5D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7E6DBA0-5215-9DC0-6D3F-DFD47D5C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3590308-1AF8-E55E-75BC-46B3B6AD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31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FC969-2B8C-281B-5F71-D0243586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1346CA-5C1D-572E-DB4A-64AE207F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EC07874-7F02-0EB1-733D-643B8FB7C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E6D548E-A55D-06BF-A887-28AA1A00F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4A3DB63-B8A2-6E9E-44E2-A8FFCE2CB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550EDFE-DA34-1140-D0FD-DB381C21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654D2FB-5997-997E-C26F-AFB02AF2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4B29E1B-B530-8FA6-4FE5-D9678F5A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43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16D5F-4FD6-D184-D8E5-42912F43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02E8CFE-EF9F-BA4C-203D-E21FD883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5B04760-598C-DBEF-AEA8-C611ECD4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723D12F-9C6F-F33B-B149-B1B1D04B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368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CDE9D27-EF4A-86E2-6148-29FB7D01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257567A-D5BB-4A76-63C3-A8CA28C8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0D64F0E-B0ED-B21A-E35D-E987664F3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96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9486E-8015-B27D-832E-440C28AD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8AFD07-3D43-F5C7-C09D-3C12B76EC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B2C7D96-99F9-2EB1-EB7A-9AE7D90D6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E4B24C-4037-73E3-0E87-62F20DC9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B4C7A04-FF04-0B56-D62A-94C6A360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ACD35F-2DC5-E796-C2FD-546A235E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288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E8EBC-39EE-F109-C9C8-02850AD99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C6B0622-607B-9D51-E9B3-AE4518A40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0443932-C461-7BF5-FBE1-D5776E90F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34179B9-050F-6D87-2A69-E4DEA1CA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96C0B6B-1426-B6AB-6FC8-FFF2A510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5EBB2A0-F86C-42B3-A756-51C1E387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85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1FBA176-2F1A-962D-5AAE-093A4E9C1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B7DA8FE-073A-ACDD-D019-7EC55DF81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9F69DB-EAE8-C28B-806B-44A95FB2A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6C86-E29E-344E-91C2-1CFB2A4CDEE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C789C88-C6F4-D68C-C63E-996AC66FC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4AC326-B28C-B002-0C3F-B90E85062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AE94-CA0C-894A-90E0-4166181BBA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699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84D79-A318-9FDD-2630-5FF46074A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Medlemmerne af affaldsklubben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AA968D7-363D-09F7-F402-FED05D739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43706"/>
            <a:ext cx="2266012" cy="1745090"/>
          </a:xfrm>
          <a:prstGeom prst="rect">
            <a:avLst/>
          </a:prstGeom>
        </p:spPr>
      </p:pic>
      <p:pic>
        <p:nvPicPr>
          <p:cNvPr id="6" name="Billede 5" descr="Et billede, der indeholder tekst, sæde, vektorgrafik&#10;&#10;Automatisk genereret beskrivelse">
            <a:extLst>
              <a:ext uri="{FF2B5EF4-FFF2-40B4-BE49-F238E27FC236}">
                <a16:creationId xmlns:a16="http://schemas.microsoft.com/office/drawing/2014/main" id="{892EDC83-41F3-9513-7163-AED7FC118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826" y="2143706"/>
            <a:ext cx="1581488" cy="1745090"/>
          </a:xfrm>
          <a:prstGeom prst="rect">
            <a:avLst/>
          </a:prstGeom>
        </p:spPr>
      </p:pic>
      <p:pic>
        <p:nvPicPr>
          <p:cNvPr id="7" name="Billede 6" descr="Et billede, der indeholder tekst, skilt, vektorgrafik&#10;&#10;Automatisk genereret beskrivelse">
            <a:extLst>
              <a:ext uri="{FF2B5EF4-FFF2-40B4-BE49-F238E27FC236}">
                <a16:creationId xmlns:a16="http://schemas.microsoft.com/office/drawing/2014/main" id="{080D6130-315D-9D7C-69E8-DC46B7331F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1150" y="2107841"/>
            <a:ext cx="1581488" cy="1780955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E7F15A80-3817-CA2F-039F-CD295F88D7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3252" y="2143706"/>
            <a:ext cx="1498970" cy="1780955"/>
          </a:xfrm>
          <a:prstGeom prst="rect">
            <a:avLst/>
          </a:prstGeom>
        </p:spPr>
      </p:pic>
      <p:pic>
        <p:nvPicPr>
          <p:cNvPr id="9" name="Billede 8" descr="Et billede, der indeholder tekst, vektorgrafik&#10;&#10;Automatisk genereret beskrivelse">
            <a:extLst>
              <a:ext uri="{FF2B5EF4-FFF2-40B4-BE49-F238E27FC236}">
                <a16:creationId xmlns:a16="http://schemas.microsoft.com/office/drawing/2014/main" id="{EEDECF64-9503-C574-D8F1-7A13D015AD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2836" y="2107840"/>
            <a:ext cx="1187303" cy="1780955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7B71888E-6DC1-C7AD-1FDD-497B43C4D1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1585" y="4428759"/>
            <a:ext cx="1317938" cy="1690688"/>
          </a:xfrm>
          <a:prstGeom prst="rect">
            <a:avLst/>
          </a:prstGeom>
        </p:spPr>
      </p:pic>
      <p:pic>
        <p:nvPicPr>
          <p:cNvPr id="11" name="Billede 10" descr="Et billede, der indeholder tekst, skilt, vektorgrafik, clipart&#10;&#10;Automatisk genereret beskrivelse">
            <a:extLst>
              <a:ext uri="{FF2B5EF4-FFF2-40B4-BE49-F238E27FC236}">
                <a16:creationId xmlns:a16="http://schemas.microsoft.com/office/drawing/2014/main" id="{1690E65A-4069-AF0B-BD4F-E723CA8D2B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1625" y="4255698"/>
            <a:ext cx="1317937" cy="1863749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9E3E201B-66DD-A069-D82D-025FF4B014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1664" y="4428759"/>
            <a:ext cx="1138379" cy="178682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A39DF042-121A-2815-A9F1-6258434E3315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" b="-2425"/>
          <a:stretch/>
        </p:blipFill>
        <p:spPr>
          <a:xfrm>
            <a:off x="8055334" y="4128084"/>
            <a:ext cx="1893776" cy="220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5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Office-tema</vt:lpstr>
      <vt:lpstr>Medlemmerne af affaldsklubben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Medlemmerne af affaldsklubben</dc:title>
  <dc:creator>Oliver Klausen</dc:creator>
  <cp:lastModifiedBy>Oliver Klausen</cp:lastModifiedBy>
  <cp:revision>1</cp:revision>
  <dcterms:created xsi:type="dcterms:W3CDTF">2023-03-01T11:51:55Z</dcterms:created>
  <dcterms:modified xsi:type="dcterms:W3CDTF">2023-03-01T11:53:13Z</dcterms:modified>
</cp:coreProperties>
</file>